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23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942" autoAdjust="0"/>
    <p:restoredTop sz="94660"/>
  </p:normalViewPr>
  <p:slideViewPr>
    <p:cSldViewPr snapToGrid="0">
      <p:cViewPr varScale="1">
        <p:scale>
          <a:sx n="56" d="100"/>
          <a:sy n="56" d="100"/>
        </p:scale>
        <p:origin x="200" y="8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ACC40A-B53C-5C6E-27A6-51F3FF4490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D20E43A-F4DC-C218-DEF2-8811A10F86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097091-3441-68CC-A433-E9070984D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21/10/25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65302C-C665-6319-FC23-750B6190D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A8958F-28ED-8F46-90F2-C198B862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4647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E01DDC-12B4-9339-272B-7FFF09F95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292AC27-CC2F-70C2-881F-9E96D36F2C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2C9F4D2-3E33-86AC-229A-DB68092C4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21/10/25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FD0A10-27B9-DA06-7BC5-A1195C789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97DF82D-D8B5-6567-E61C-7982710FD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3643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65B023-CC00-EDBE-C7CF-79CBF453D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BA30839-9889-8C34-9DE4-52149A9D87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2620888-7B19-C640-03E8-7E905DBD5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21/10/25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7E8158-4B53-439E-7A42-86E515B1E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553945-7A81-30FF-F7D7-33BB15114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0391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40DA4A-4307-E230-3C27-99396C187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D44908F-7712-169A-C583-EC850A0BE4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345EABE-6F4B-63A1-23B1-B201BF23ED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3A6C9D3-2560-286D-CCF6-277D37A6A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21/10/25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44964AB-D979-A9DC-C7EB-2230CB760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FED285C-6268-FAAC-19BC-86000734D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581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67D1D3-A950-B539-1435-C40DE2E6C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E4FF170-956D-602A-89E3-DA610D603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2DFB0B5-73E7-F24E-B49D-274539FB2D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1BF33F2-052A-8240-1210-1608017D03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246CC55-B1DC-09B8-2C3D-FF3F6EF62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F20AC09-243B-808D-F222-E709BEBA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21/10/25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1D48EFD-EAE0-8A41-09B6-5DA02A6E2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0FDAB4C-00A2-E869-3371-45379DD6C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7686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1E372D-3555-E7E4-DF60-E8E37F06E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58E7966-D12B-9D24-EB3C-48B1F2F35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21/10/25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562D0E9-D976-017D-FF54-F3789A68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A924986-BD2E-2D2C-B7EA-428BB08A5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433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35E9A8D-90C7-AB13-8A53-B7770C050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21/10/25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21D41E6-B029-ED94-69AA-7DDE805FE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3854DAD-8BDC-4BB9-809A-199FDB01A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11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BC958D-1B4B-4126-FEAE-5F5C609B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0F730C3-B145-B6F2-CA4A-3C223AD3D6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8642CB0-3F00-7BA4-A6C1-8E74342CCE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C2D6BCB-097B-6689-1086-60CAE7A48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21/10/25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1CD7A3A-7DA3-F0A7-7C87-BD50AD0C1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BE8401F-9682-418A-1D60-6D02E2022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8154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0C764B-0AA1-1D9D-2792-DFADCAF14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8C0165A-6C62-6687-CD1B-F874DD3286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4D1EDEA-6D9E-F072-2F54-DC2F539D18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B9D75B3-1DB3-C449-47ED-014159FFF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21/10/25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0733364-9FE1-4183-B9ED-1C1643384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4ECD359-2C0D-9B6C-3AE1-1FACC5E41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0088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2D9659-9B11-F372-C6A5-0B7D89977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0CBBE0B-5685-6806-E129-5478ACEE5C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305F075-4EC6-A2B0-2492-B3A5DC7C2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21/10/25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0333334-2DED-4AC0-AD14-EAB71E00C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C28D44-2532-3E4C-6CC5-A1E17E5BA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6958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A485166-DE26-6C0E-0DF0-61F9E01B1B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E73461B-F8D3-3FC6-B8FE-89F3F876AF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C55779-3D88-A659-4A6F-EC4E1D44B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21/10/25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8214EA-7924-B6E9-D383-0BF2BE79F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D54E90-1BDB-5C26-4596-1B0823330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1271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2ECFC04-D1DC-2987-F098-CD5597FDE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1371A7-E071-79BA-4103-9CC831DCED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0A8C4C-F705-42DB-4E0D-D830173847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21123-069D-4004-B3C0-06E08464E563}" type="datetimeFigureOut">
              <a:rPr lang="es-ES" smtClean="0"/>
              <a:t>21/10/25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45976D1-333B-664A-4E62-45E301F7F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39F18A-ADC3-AEF4-F0E2-E09F00683D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722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634F86-2FC8-0302-E05C-2E2D58397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71127" y="1704500"/>
            <a:ext cx="6520873" cy="1981987"/>
          </a:xfrm>
        </p:spPr>
        <p:txBody>
          <a:bodyPr>
            <a:normAutofit/>
          </a:bodyPr>
          <a:lstStyle/>
          <a:p>
            <a:endParaRPr lang="es-ES" sz="6600" b="1" dirty="0">
              <a:solidFill>
                <a:srgbClr val="14235A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20587B7-8FB3-7EE3-4527-99B8FDD114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18036" y="4033197"/>
            <a:ext cx="4800350" cy="1885360"/>
          </a:xfrm>
        </p:spPr>
        <p:txBody>
          <a:bodyPr/>
          <a:lstStyle/>
          <a:p>
            <a:endParaRPr lang="es-ES" b="1" dirty="0">
              <a:solidFill>
                <a:srgbClr val="14235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493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8144A8-EC92-2D74-8814-E1309AEAB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75582"/>
            <a:ext cx="10515600" cy="133643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27EE863-9D0D-8311-22D3-81F132CB4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52689"/>
            <a:ext cx="10515600" cy="3124273"/>
          </a:xfr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6326863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0</Words>
  <Application>Microsoft Macintosh PowerPoint</Application>
  <PresentationFormat>Panorámica</PresentationFormat>
  <Paragraphs>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Gabriel Aparicio Sanchez</dc:creator>
  <cp:lastModifiedBy>Jesús Granados</cp:lastModifiedBy>
  <cp:revision>12</cp:revision>
  <dcterms:created xsi:type="dcterms:W3CDTF">2022-10-02T14:27:39Z</dcterms:created>
  <dcterms:modified xsi:type="dcterms:W3CDTF">2025-10-21T14:38:18Z</dcterms:modified>
</cp:coreProperties>
</file>